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c96b90959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c96b90959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hank You Slide">
  <p:cSld name="Title Slide_1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71526" l="0" r="0" t="0"/>
          <a:stretch/>
        </p:blipFill>
        <p:spPr>
          <a:xfrm rot="5400000">
            <a:off x="-1244157" y="1236000"/>
            <a:ext cx="5153305" cy="268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49672"/>
          <a:stretch/>
        </p:blipFill>
        <p:spPr>
          <a:xfrm rot="5400000">
            <a:off x="3934218" y="-100987"/>
            <a:ext cx="5143501" cy="5345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nging on stage&#10;&#10;Description automatically generated with low confidence" id="12" name="Google Shape;12;p2"/>
          <p:cNvPicPr preferRelativeResize="0"/>
          <p:nvPr/>
        </p:nvPicPr>
        <p:blipFill rotWithShape="1">
          <a:blip r:embed="rId4">
            <a:alphaModFix/>
          </a:blip>
          <a:srcRect b="896" l="18873" r="19611" t="19789"/>
          <a:stretch/>
        </p:blipFill>
        <p:spPr>
          <a:xfrm>
            <a:off x="428627" y="850735"/>
            <a:ext cx="4230350" cy="3638242"/>
          </a:xfrm>
          <a:custGeom>
            <a:rect b="b" l="l" r="r" t="t"/>
            <a:pathLst>
              <a:path extrusionOk="0" h="4850990" w="5640467">
                <a:moveTo>
                  <a:pt x="5536890" y="0"/>
                </a:moveTo>
                <a:cubicBezTo>
                  <a:pt x="5617168" y="0"/>
                  <a:pt x="5666033" y="86095"/>
                  <a:pt x="5626476" y="154738"/>
                </a:cubicBezTo>
                <a:lnTo>
                  <a:pt x="2906338" y="4800381"/>
                </a:lnTo>
                <a:cubicBezTo>
                  <a:pt x="2866780" y="4867860"/>
                  <a:pt x="2767887" y="4867860"/>
                  <a:pt x="2728330" y="4800381"/>
                </a:cubicBezTo>
                <a:lnTo>
                  <a:pt x="2728330" y="4801544"/>
                </a:lnTo>
                <a:lnTo>
                  <a:pt x="14009" y="173354"/>
                </a:lnTo>
                <a:cubicBezTo>
                  <a:pt x="-25548" y="104710"/>
                  <a:pt x="23317" y="17452"/>
                  <a:pt x="102431" y="17452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5029200" y="3126919"/>
            <a:ext cx="3672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rebuchet MS"/>
              <a:buNone/>
              <a:defRPr b="1" sz="2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5029195" y="3543289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1714500"/>
            <a:ext cx="2987251" cy="562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intro slide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1357473" y="2130137"/>
            <a:ext cx="6672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sz="33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857500" y="3102069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850703" y="4602125"/>
            <a:ext cx="3686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/>
            </a:lvl2pPr>
            <a:lvl3pPr lvl="2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4pPr>
            <a:lvl5pPr lvl="4" rtl="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0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530419"/>
            <a:ext cx="9144000" cy="857400"/>
          </a:xfrm>
          <a:prstGeom prst="rect">
            <a:avLst/>
          </a:prstGeom>
          <a:solidFill>
            <a:srgbClr val="171C2C">
              <a:alpha val="936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669" y="615581"/>
            <a:ext cx="3434663" cy="6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SECTION TITLE picture">
  <p:cSld name="Custom Layou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43921" l="49852" r="0" t="0"/>
          <a:stretch/>
        </p:blipFill>
        <p:spPr>
          <a:xfrm>
            <a:off x="-8681" y="2823860"/>
            <a:ext cx="3266133" cy="2375567"/>
          </a:xfrm>
          <a:custGeom>
            <a:rect b="b" l="l" r="r" t="t"/>
            <a:pathLst>
              <a:path extrusionOk="0" h="3167423" w="4354844">
                <a:moveTo>
                  <a:pt x="0" y="0"/>
                </a:moveTo>
                <a:lnTo>
                  <a:pt x="4354844" y="0"/>
                </a:lnTo>
                <a:lnTo>
                  <a:pt x="4354844" y="3167423"/>
                </a:lnTo>
                <a:lnTo>
                  <a:pt x="0" y="316742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78781" y="3045188"/>
            <a:ext cx="25476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 SemiBold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2" type="title"/>
          </p:nvPr>
        </p:nvSpPr>
        <p:spPr>
          <a:xfrm>
            <a:off x="478786" y="2234194"/>
            <a:ext cx="2585400" cy="85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300">
                <a:solidFill>
                  <a:schemeClr val="lt1"/>
                </a:solidFill>
              </a:defRPr>
            </a:lvl1pPr>
            <a:lvl2pPr lvl="1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2pPr>
            <a:lvl3pPr lvl="2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3pPr>
            <a:lvl4pPr lvl="3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4pPr>
            <a:lvl5pPr lvl="4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5pPr>
            <a:lvl6pPr lvl="5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6pPr>
            <a:lvl7pPr lvl="6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7pPr>
            <a:lvl8pPr lvl="7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8pPr>
            <a:lvl9pPr lvl="8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ext-bullets 3">
  <p:cSld name="CUSTOM_5">
    <p:bg>
      <p:bgPr>
        <a:gradFill>
          <a:gsLst>
            <a:gs pos="0">
              <a:srgbClr val="8E24AA"/>
            </a:gs>
            <a:gs pos="50000">
              <a:srgbClr val="BB2186"/>
            </a:gs>
            <a:gs pos="100000">
              <a:srgbClr val="E91E63"/>
            </a:gs>
          </a:gsLst>
          <a:lin ang="14390408" scaled="0"/>
        </a:gra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b="0" l="61987" r="0" t="50734"/>
          <a:stretch/>
        </p:blipFill>
        <p:spPr>
          <a:xfrm rot="5400000">
            <a:off x="6632739" y="-1147944"/>
            <a:ext cx="1367606" cy="366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50809"/>
          <a:stretch/>
        </p:blipFill>
        <p:spPr>
          <a:xfrm rot="5400000">
            <a:off x="5514854" y="1517297"/>
            <a:ext cx="3597750" cy="365465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type="title"/>
          </p:nvPr>
        </p:nvSpPr>
        <p:spPr>
          <a:xfrm>
            <a:off x="741769" y="403613"/>
            <a:ext cx="6322500" cy="396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88919" y="4767263"/>
            <a:ext cx="2057400" cy="273900"/>
          </a:xfrm>
          <a:prstGeom prst="rect">
            <a:avLst/>
          </a:prstGeom>
        </p:spPr>
        <p:txBody>
          <a:bodyPr anchorCtr="0" anchor="ctr" bIns="34275" lIns="0" spcFirstLastPara="1" rIns="0" wrap="square" tIns="34275">
            <a:noAutofit/>
          </a:bodyPr>
          <a:lstStyle>
            <a:lvl1pPr lvl="0" rtl="0">
              <a:buClr>
                <a:srgbClr val="000000"/>
              </a:buClr>
              <a:buFont typeface="Arial"/>
              <a:buNone/>
              <a:defRPr/>
            </a:lvl1pPr>
            <a:lvl2pPr lvl="1" rtl="0">
              <a:buClr>
                <a:srgbClr val="000000"/>
              </a:buClr>
              <a:buFont typeface="Arial"/>
              <a:buNone/>
              <a:defRPr/>
            </a:lvl2pPr>
            <a:lvl3pPr lvl="2" rtl="0">
              <a:buClr>
                <a:srgbClr val="000000"/>
              </a:buClr>
              <a:buFont typeface="Arial"/>
              <a:buNone/>
              <a:defRPr/>
            </a:lvl3pPr>
            <a:lvl4pPr lvl="3" rtl="0">
              <a:buClr>
                <a:srgbClr val="000000"/>
              </a:buClr>
              <a:buFont typeface="Arial"/>
              <a:buNone/>
              <a:defRPr/>
            </a:lvl4pPr>
            <a:lvl5pPr lvl="4" rtl="0">
              <a:buClr>
                <a:srgbClr val="000000"/>
              </a:buClr>
              <a:buFont typeface="Arial"/>
              <a:buNone/>
              <a:defRPr/>
            </a:lvl5pPr>
            <a:lvl6pPr lvl="5" rtl="0">
              <a:buClr>
                <a:srgbClr val="000000"/>
              </a:buClr>
              <a:buFont typeface="Arial"/>
              <a:buNone/>
              <a:defRPr/>
            </a:lvl6pPr>
            <a:lvl7pPr lvl="6" rtl="0">
              <a:buClr>
                <a:srgbClr val="000000"/>
              </a:buClr>
              <a:buFont typeface="Arial"/>
              <a:buNone/>
              <a:defRPr/>
            </a:lvl7pPr>
            <a:lvl8pPr lvl="7" rtl="0">
              <a:buClr>
                <a:srgbClr val="000000"/>
              </a:buClr>
              <a:buFont typeface="Arial"/>
              <a:buNone/>
              <a:defRPr/>
            </a:lvl8pPr>
            <a:lvl9pPr lvl="8" rtl="0">
              <a:buClr>
                <a:srgbClr val="000000"/>
              </a:buClr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63563" y="537806"/>
            <a:ext cx="210600" cy="210600"/>
          </a:xfrm>
          <a:prstGeom prst="triangle">
            <a:avLst>
              <a:gd fmla="val 10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49044" y="1253213"/>
            <a:ext cx="6829500" cy="346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►"/>
              <a:defRPr>
                <a:solidFill>
                  <a:schemeClr val="lt1"/>
                </a:solidFill>
              </a:defRPr>
            </a:lvl1pPr>
            <a:lvl2pPr indent="-2794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►"/>
              <a:defRPr>
                <a:solidFill>
                  <a:schemeClr val="lt1"/>
                </a:solidFill>
              </a:defRPr>
            </a:lvl2pPr>
            <a:lvl3pPr indent="-27305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3pPr>
            <a:lvl4pPr indent="-27305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4pPr>
            <a:lvl5pPr indent="-27305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00"/>
              <a:buChar char="►"/>
              <a:defRPr>
                <a:solidFill>
                  <a:schemeClr val="lt1"/>
                </a:solidFill>
              </a:defRPr>
            </a:lvl5pPr>
            <a:lvl6pPr indent="-2794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6pPr>
            <a:lvl7pPr indent="-2794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7pPr>
            <a:lvl8pPr indent="-2794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8pPr>
            <a:lvl9pPr indent="-2794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9672" y="219193"/>
            <a:ext cx="481695" cy="41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0" spcFirstLastPara="1" rIns="0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0305" y="403613"/>
            <a:ext cx="68226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Trebuchet MS"/>
              <a:buNone/>
              <a:defRPr b="1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0297" y="1028700"/>
            <a:ext cx="81819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8575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Trebuchet MS"/>
              <a:buChar char="►"/>
              <a:defRPr i="0" sz="11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7940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Trebuchet MS"/>
              <a:buChar char="►"/>
              <a:defRPr i="0" sz="9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73050" lvl="2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3050" lvl="3" marL="1828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3050" lvl="4" marL="22860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Trebuchet MS"/>
              <a:buChar char="►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9400" lvl="5" marL="2743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9400" lvl="6" marL="3200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9400" lvl="7" marL="3657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9400" lvl="8" marL="4114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Char char="•"/>
              <a:defRPr i="0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658891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>
          <p15:clr>
            <a:srgbClr val="B7B7B7"/>
          </p15:clr>
        </p15:guide>
        <p15:guide id="2" pos="5760">
          <p15:clr>
            <a:srgbClr val="B7B7B7"/>
          </p15:clr>
        </p15:guide>
        <p15:guide id="3" pos="270">
          <p15:clr>
            <a:srgbClr val="B7B7B7"/>
          </p15:clr>
        </p15:guide>
        <p15:guide id="4" pos="1938">
          <p15:clr>
            <a:srgbClr val="B7B7B7"/>
          </p15:clr>
        </p15:guide>
        <p15:guide id="5" pos="2046">
          <p15:clr>
            <a:srgbClr val="B7B7B7"/>
          </p15:clr>
        </p15:guide>
        <p15:guide id="6" pos="3714">
          <p15:clr>
            <a:srgbClr val="B7B7B7"/>
          </p15:clr>
        </p15:guide>
        <p15:guide id="7" pos="3822">
          <p15:clr>
            <a:srgbClr val="B7B7B7"/>
          </p15:clr>
        </p15:guide>
        <p15:guide id="8" pos="5490">
          <p15:clr>
            <a:srgbClr val="B7B7B7"/>
          </p15:clr>
        </p15:guide>
        <p15:guide id="9" orient="horz">
          <p15:clr>
            <a:srgbClr val="B7B7B7"/>
          </p15:clr>
        </p15:guide>
        <p15:guide id="10" orient="horz" pos="3240">
          <p15:clr>
            <a:srgbClr val="B7B7B7"/>
          </p15:clr>
        </p15:guide>
        <p15:guide id="11" orient="horz" pos="270">
          <p15:clr>
            <a:srgbClr val="B7B7B7"/>
          </p15:clr>
        </p15:guide>
        <p15:guide id="12" orient="horz" pos="2970">
          <p15:clr>
            <a:srgbClr val="B7B7B7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ctrTitle"/>
          </p:nvPr>
        </p:nvSpPr>
        <p:spPr>
          <a:xfrm>
            <a:off x="1357473" y="2130137"/>
            <a:ext cx="6672600" cy="857400"/>
          </a:xfrm>
          <a:prstGeom prst="rect">
            <a:avLst/>
          </a:prstGeom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Wer bin ich</a:t>
            </a:r>
            <a:endParaRPr/>
          </a:p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857500" y="3102069"/>
            <a:ext cx="3686100" cy="34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de"/>
              <a:t>2024</a:t>
            </a:r>
            <a:endParaRPr/>
          </a:p>
        </p:txBody>
      </p:sp>
      <p:sp>
        <p:nvSpPr>
          <p:cNvPr id="45" name="Google Shape;45;p7"/>
          <p:cNvSpPr txBox="1"/>
          <p:nvPr>
            <p:ph idx="2" type="subTitle"/>
          </p:nvPr>
        </p:nvSpPr>
        <p:spPr>
          <a:xfrm>
            <a:off x="2850700" y="4352200"/>
            <a:ext cx="3686100" cy="591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lang="de" sz="3000"/>
              <a:t>highly confidential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741769" y="403613"/>
            <a:ext cx="6322500" cy="396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Wer bin ich ?</a:t>
            </a:r>
            <a:endParaRPr/>
          </a:p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449044" y="1253213"/>
            <a:ext cx="6829500" cy="3461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Rene Schach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28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bin grad in stadtbergen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de" sz="3000"/>
              <a:t>werd mir später Pizza reinschallern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avenue theme">
  <a:themeElements>
    <a:clrScheme name="Advistry">
      <a:dk1>
        <a:srgbClr val="000000"/>
      </a:dk1>
      <a:lt1>
        <a:srgbClr val="FFFFFF"/>
      </a:lt1>
      <a:dk2>
        <a:srgbClr val="1C2A39"/>
      </a:dk2>
      <a:lt2>
        <a:srgbClr val="F3F7FA"/>
      </a:lt2>
      <a:accent1>
        <a:srgbClr val="E91E63"/>
      </a:accent1>
      <a:accent2>
        <a:srgbClr val="D51F72"/>
      </a:accent2>
      <a:accent3>
        <a:srgbClr val="BD2185"/>
      </a:accent3>
      <a:accent4>
        <a:srgbClr val="9B1669"/>
      </a:accent4>
      <a:accent5>
        <a:srgbClr val="9224A7"/>
      </a:accent5>
      <a:accent6>
        <a:srgbClr val="641998"/>
      </a:accent6>
      <a:hlink>
        <a:srgbClr val="1C2A39"/>
      </a:hlink>
      <a:folHlink>
        <a:srgbClr val="1C2A3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